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30275213" cy="4280376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60"/>
  </p:normalViewPr>
  <p:slideViewPr>
    <p:cSldViewPr snapToGrid="0">
      <p:cViewPr>
        <p:scale>
          <a:sx n="55" d="100"/>
          <a:sy n="55" d="100"/>
        </p:scale>
        <p:origin x="14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版型二：自由排版。保留原上傳檔的頁首、題目、作者、單位與摘要架構，下方空間供作者自由配置。使用前刪除中央提示文字。已採用自由排版版。頁首字體放大，頁尾新增中央大學官方校徽。校徽來源：https://www.ncu.edu.tw/var/file/0/1000/msys_1000_57536_66094.png 。A0 直式 841 × 1189 mm。來源與視覺依據：https://www.sntct-eng.org/fcndt2026 與 https://www.sntct-eng.org/fcndt2026/fcndt2026participation 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>
            <a:extLst>
              <a:ext uri="{FF2B5EF4-FFF2-40B4-BE49-F238E27FC236}">
                <a16:creationId xmlns:a16="http://schemas.microsoft.com/office/drawing/2014/main" id="{30EABCAE-E5DB-47D1-9DC3-ECC6D81DE36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30276000" cy="5688000"/>
          </a:xfrm>
          <a:prstGeom prst="rect">
            <a:avLst/>
          </a:prstGeom>
          <a:solidFill>
            <a:srgbClr val="D3EDF8"/>
          </a:solidFill>
          <a:ln w="0">
            <a:noFill/>
          </a:ln>
        </p:spPr>
      </p:sp>
      <p:pic>
        <p:nvPicPr>
          <p:cNvPr id="25" name="圖片 24"/>
          <p:cNvPicPr>
            <a:picLocks noChangeAspect="1"/>
          </p:cNvPicPr>
          <p:nvPr/>
        </p:nvPicPr>
        <p:blipFill>
          <a:blip r:embed="rId3"/>
          <a:srcRect t="9620" b="9620"/>
          <a:stretch>
            <a:fillRect/>
          </a:stretch>
        </p:blipFill>
        <p:spPr>
          <a:xfrm>
            <a:off x="20376000" y="0"/>
            <a:ext cx="9900000" cy="5688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1B042D24-9632-406A-92FA-4686F73BDAA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0448000" cy="5688000"/>
          </a:xfrm>
          <a:prstGeom prst="rect">
            <a:avLst/>
          </a:prstGeom>
          <a:solidFill>
            <a:srgbClr val="58398C"/>
          </a:solidFill>
          <a:ln w="0">
            <a:noFill/>
          </a:ln>
        </p:spPr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F968FF74-A827-47C6-AD47-3925E927EC7B}"/>
              </a:ext>
            </a:extLst>
          </p:cNvPr>
          <p:cNvSpPr>
            <a:spLocks noGrp="1"/>
          </p:cNvSpPr>
          <p:nvPr/>
        </p:nvSpPr>
        <p:spPr>
          <a:xfrm>
            <a:off x="900000" y="288000"/>
            <a:ext cx="19080000" cy="1512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algn="l">
              <a:defRPr sz="9071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71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FCNDT 2026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8DBCC99E-4F63-4F4D-A097-B84FA132B726}"/>
              </a:ext>
            </a:extLst>
          </p:cNvPr>
          <p:cNvSpPr>
            <a:spLocks noGrp="1"/>
          </p:cNvSpPr>
          <p:nvPr/>
        </p:nvSpPr>
        <p:spPr>
          <a:xfrm>
            <a:off x="900000" y="1944000"/>
            <a:ext cx="18900000" cy="144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algn="l">
              <a:defRPr sz="3543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543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2nd Formosa Conference on</a:t>
            </a:r>
          </a:p>
          <a:p>
            <a:pPr algn="l">
              <a:defRPr sz="3543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543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Non-Destructive Testing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C4FE517A-F037-49D2-9D0A-A8E514B94047}"/>
              </a:ext>
            </a:extLst>
          </p:cNvPr>
          <p:cNvSpPr>
            <a:spLocks noGrp="1"/>
          </p:cNvSpPr>
          <p:nvPr/>
        </p:nvSpPr>
        <p:spPr>
          <a:xfrm>
            <a:off x="900000" y="3456000"/>
            <a:ext cx="18900000" cy="1404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algn="l">
              <a:defRPr sz="3969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969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2026 第二屆非破壞檢測技術國際研討會</a:t>
            </a:r>
          </a:p>
          <a:p>
            <a:pPr algn="l">
              <a:defRPr sz="3969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969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暨財團法人台灣非破壞檢測協會年會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6243E74-1F05-4EEB-80D8-AC2848A68B06}"/>
              </a:ext>
            </a:extLst>
          </p:cNvPr>
          <p:cNvSpPr>
            <a:spLocks noGrp="1"/>
          </p:cNvSpPr>
          <p:nvPr/>
        </p:nvSpPr>
        <p:spPr>
          <a:xfrm>
            <a:off x="900000" y="5040000"/>
            <a:ext cx="18900000" cy="57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algn="l">
              <a:defRPr sz="2154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54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15–16 October 2026    National Central University, Taiwan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9932354-B196-4EE7-8A40-78F96E6BA4CE}"/>
              </a:ext>
            </a:extLst>
          </p:cNvPr>
          <p:cNvSpPr>
            <a:spLocks noGrp="1"/>
          </p:cNvSpPr>
          <p:nvPr/>
        </p:nvSpPr>
        <p:spPr>
          <a:xfrm>
            <a:off x="21240000" y="5976000"/>
            <a:ext cx="8172000" cy="612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algn="r">
              <a:defRPr sz="2126" b="1">
                <a:solidFill>
                  <a:srgbClr val="58398C"/>
                </a:solidFill>
                <a:latin typeface="Arial"/>
                <a:ea typeface="Arial"/>
                <a:cs typeface="Arial"/>
              </a:defRPr>
            </a:pPr>
            <a:r>
              <a:rPr sz="2126" b="1">
                <a:solidFill>
                  <a:srgbClr val="58398C"/>
                </a:solidFill>
                <a:latin typeface="Arial"/>
                <a:ea typeface="Arial"/>
                <a:cs typeface="Arial"/>
              </a:rPr>
              <a:t>論文編號  Paper No. [P-XXX]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19B395C4-D535-473E-B548-349894B0600C}"/>
              </a:ext>
            </a:extLst>
          </p:cNvPr>
          <p:cNvSpPr>
            <a:spLocks noGrp="1"/>
          </p:cNvSpPr>
          <p:nvPr/>
        </p:nvSpPr>
        <p:spPr>
          <a:xfrm>
            <a:off x="900000" y="6840000"/>
            <a:ext cx="28476000" cy="1512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algn="ctr">
              <a:defRPr sz="6236" b="1">
                <a:solidFill>
                  <a:srgbClr val="252333"/>
                </a:solidFill>
                <a:latin typeface="Arial"/>
                <a:ea typeface="Arial"/>
                <a:cs typeface="Arial"/>
              </a:defRPr>
            </a:pPr>
            <a:r>
              <a:rPr sz="6236" b="1">
                <a:solidFill>
                  <a:srgbClr val="252333"/>
                </a:solidFill>
                <a:latin typeface="Arial"/>
                <a:ea typeface="Arial"/>
                <a:cs typeface="Arial"/>
              </a:rPr>
              <a:t>題目</a:t>
            </a:r>
            <a:r>
              <a:rPr sz="6236" b="1" dirty="0">
                <a:solidFill>
                  <a:srgbClr val="252333"/>
                </a:solidFill>
                <a:latin typeface="Arial"/>
                <a:ea typeface="Arial"/>
                <a:cs typeface="Arial"/>
              </a:rPr>
              <a:t> / Paper Title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067B9AD8-DCDE-419C-8BFA-4E261F51F3B3}"/>
              </a:ext>
            </a:extLst>
          </p:cNvPr>
          <p:cNvSpPr>
            <a:spLocks noGrp="1"/>
          </p:cNvSpPr>
          <p:nvPr/>
        </p:nvSpPr>
        <p:spPr>
          <a:xfrm>
            <a:off x="900000" y="8820000"/>
            <a:ext cx="28476000" cy="792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algn="ctr">
              <a:defRPr sz="2551" b="0">
                <a:solidFill>
                  <a:srgbClr val="252333"/>
                </a:solidFill>
                <a:latin typeface="Arial"/>
                <a:ea typeface="Arial"/>
                <a:cs typeface="Arial"/>
              </a:defRPr>
            </a:pPr>
            <a:r>
              <a:rPr sz="2551" b="0">
                <a:solidFill>
                  <a:srgbClr val="252333"/>
                </a:solidFill>
                <a:latin typeface="Arial"/>
                <a:ea typeface="Arial"/>
                <a:cs typeface="Arial"/>
              </a:rPr>
              <a:t>作者一¹、作者二²、作者三¹* / Author One¹, Author Two², Author Three¹*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17CF85E5-93C0-42A8-B8F9-252990618411}"/>
              </a:ext>
            </a:extLst>
          </p:cNvPr>
          <p:cNvSpPr>
            <a:spLocks noGrp="1"/>
          </p:cNvSpPr>
          <p:nvPr/>
        </p:nvSpPr>
        <p:spPr>
          <a:xfrm>
            <a:off x="900000" y="9864000"/>
            <a:ext cx="28476000" cy="72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algn="ctr">
              <a:defRPr sz="2268" b="0">
                <a:solidFill>
                  <a:srgbClr val="252333"/>
                </a:solidFill>
                <a:latin typeface="Arial"/>
                <a:ea typeface="Arial"/>
                <a:cs typeface="Arial"/>
              </a:defRPr>
            </a:pPr>
            <a:r>
              <a:rPr sz="2268" b="0">
                <a:solidFill>
                  <a:srgbClr val="252333"/>
                </a:solidFill>
                <a:latin typeface="Arial"/>
                <a:ea typeface="Arial"/>
                <a:cs typeface="Arial"/>
              </a:rPr>
              <a:t>¹ [服務單位 / Affiliation]    ² [服務單位 / Affiliation]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C741FF46-07A8-43E6-A440-C6A81C76087E}"/>
              </a:ext>
            </a:extLst>
          </p:cNvPr>
          <p:cNvSpPr>
            <a:spLocks noGrp="1"/>
          </p:cNvSpPr>
          <p:nvPr/>
        </p:nvSpPr>
        <p:spPr>
          <a:xfrm>
            <a:off x="900000" y="10764000"/>
            <a:ext cx="28476000" cy="648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algn="ctr">
              <a:defRPr sz="2126" b="0">
                <a:solidFill>
                  <a:srgbClr val="72717D"/>
                </a:solidFill>
                <a:latin typeface="Arial"/>
                <a:ea typeface="Arial"/>
                <a:cs typeface="Arial"/>
              </a:defRPr>
            </a:pPr>
            <a:r>
              <a:rPr sz="2126" b="0">
                <a:solidFill>
                  <a:srgbClr val="72717D"/>
                </a:solidFill>
                <a:latin typeface="Arial"/>
                <a:ea typeface="Arial"/>
                <a:cs typeface="Arial"/>
              </a:rPr>
              <a:t>* 通訊作者 / Corresponding author: [name@institution.edu]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E7819143-F325-4A10-BC63-8C92DB8B140D}"/>
              </a:ext>
            </a:extLst>
          </p:cNvPr>
          <p:cNvSpPr>
            <a:spLocks noGrp="1"/>
          </p:cNvSpPr>
          <p:nvPr/>
        </p:nvSpPr>
        <p:spPr>
          <a:xfrm>
            <a:off x="900000" y="11844000"/>
            <a:ext cx="28476000" cy="43200"/>
          </a:xfrm>
          <a:prstGeom prst="rect">
            <a:avLst/>
          </a:prstGeom>
          <a:solidFill>
            <a:srgbClr val="D3EDF8"/>
          </a:solidFill>
          <a:ln w="0">
            <a:noFill/>
          </a:ln>
        </p:spPr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83AE7EA9-D589-4DE4-B34D-C2B6836105B5}"/>
              </a:ext>
            </a:extLst>
          </p:cNvPr>
          <p:cNvSpPr>
            <a:spLocks noGrp="1"/>
          </p:cNvSpPr>
          <p:nvPr/>
        </p:nvSpPr>
        <p:spPr>
          <a:xfrm>
            <a:off x="900000" y="40824000"/>
            <a:ext cx="28476000" cy="39600"/>
          </a:xfrm>
          <a:prstGeom prst="rect">
            <a:avLst/>
          </a:prstGeom>
          <a:solidFill>
            <a:srgbClr val="D3EDF8"/>
          </a:solidFill>
          <a:ln w="0">
            <a:noFill/>
          </a:ln>
        </p:spPr>
      </p:sp>
      <p:pic>
        <p:nvPicPr>
          <p:cNvPr id="38" name="圖片 37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2216537" y="41292000"/>
            <a:ext cx="6366926" cy="972000"/>
          </a:xfrm>
          <a:prstGeom prst="rect">
            <a:avLst/>
          </a:prstGeom>
        </p:spPr>
      </p:pic>
      <p:pic>
        <p:nvPicPr>
          <p:cNvPr id="39" name="圖片 38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19548000" y="41161945"/>
            <a:ext cx="1440000" cy="1232110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F663F36B-ED01-44E3-8354-1CAD890FF00E}"/>
              </a:ext>
            </a:extLst>
          </p:cNvPr>
          <p:cNvSpPr>
            <a:spLocks noGrp="1"/>
          </p:cNvSpPr>
          <p:nvPr/>
        </p:nvSpPr>
        <p:spPr>
          <a:xfrm>
            <a:off x="21384000" y="41148000"/>
            <a:ext cx="7992000" cy="54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algn="l">
              <a:defRPr sz="2551" b="1">
                <a:solidFill>
                  <a:srgbClr val="58398C"/>
                </a:solidFill>
                <a:latin typeface="Arial"/>
                <a:ea typeface="Arial"/>
                <a:cs typeface="Arial"/>
              </a:defRPr>
            </a:pPr>
            <a:r>
              <a:rPr sz="2551" b="1">
                <a:solidFill>
                  <a:srgbClr val="58398C"/>
                </a:solidFill>
                <a:latin typeface="Arial"/>
                <a:ea typeface="Arial"/>
                <a:cs typeface="Arial"/>
              </a:rPr>
              <a:t>國立中央大學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1DE77B9D-D14F-4EA1-A7D7-0B5118F9E52E}"/>
              </a:ext>
            </a:extLst>
          </p:cNvPr>
          <p:cNvSpPr>
            <a:spLocks noGrp="1"/>
          </p:cNvSpPr>
          <p:nvPr/>
        </p:nvSpPr>
        <p:spPr>
          <a:xfrm>
            <a:off x="21384000" y="41652000"/>
            <a:ext cx="7992000" cy="432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algn="l">
              <a:defRPr sz="1899" b="0">
                <a:solidFill>
                  <a:srgbClr val="58398C"/>
                </a:solidFill>
                <a:latin typeface="Arial"/>
                <a:ea typeface="Arial"/>
                <a:cs typeface="Arial"/>
              </a:defRPr>
            </a:pPr>
            <a:r>
              <a:rPr sz="1899" b="0">
                <a:solidFill>
                  <a:srgbClr val="58398C"/>
                </a:solidFill>
                <a:latin typeface="Arial"/>
                <a:ea typeface="Arial"/>
                <a:cs typeface="Arial"/>
              </a:rPr>
              <a:t>National Central University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5B7BB069-B9E3-4B47-95AF-8D2E8AD55AB7}"/>
              </a:ext>
            </a:extLst>
          </p:cNvPr>
          <p:cNvSpPr>
            <a:spLocks noGrp="1"/>
          </p:cNvSpPr>
          <p:nvPr/>
        </p:nvSpPr>
        <p:spPr>
          <a:xfrm>
            <a:off x="21384000" y="42156000"/>
            <a:ext cx="7992000" cy="36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algn="r">
              <a:defRPr sz="1616" b="0">
                <a:solidFill>
                  <a:srgbClr val="72717D"/>
                </a:solidFill>
                <a:latin typeface="Arial"/>
                <a:ea typeface="Arial"/>
                <a:cs typeface="Arial"/>
              </a:defRPr>
            </a:pPr>
            <a:r>
              <a:rPr sz="1616" b="0">
                <a:solidFill>
                  <a:srgbClr val="72717D"/>
                </a:solidFill>
                <a:latin typeface="Arial"/>
                <a:ea typeface="Arial"/>
                <a:cs typeface="Arial"/>
              </a:rPr>
              <a:t>www.sntct-eng.org/fcndt2026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10D1F0C4-3039-4356-9EBD-047C3D235827}"/>
              </a:ext>
            </a:extLst>
          </p:cNvPr>
          <p:cNvSpPr>
            <a:spLocks noGrp="1"/>
          </p:cNvSpPr>
          <p:nvPr/>
        </p:nvSpPr>
        <p:spPr>
          <a:xfrm>
            <a:off x="900000" y="12420000"/>
            <a:ext cx="28476000" cy="72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algn="l">
              <a:defRPr sz="3118" b="1">
                <a:solidFill>
                  <a:srgbClr val="58398C"/>
                </a:solidFill>
                <a:latin typeface="Arial"/>
                <a:ea typeface="Arial"/>
                <a:cs typeface="Arial"/>
              </a:defRPr>
            </a:pPr>
            <a:r>
              <a:rPr sz="3118" b="1">
                <a:solidFill>
                  <a:srgbClr val="58398C"/>
                </a:solidFill>
                <a:latin typeface="Arial"/>
                <a:ea typeface="Arial"/>
                <a:cs typeface="Arial"/>
              </a:rPr>
              <a:t>摘要 / Abstract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3479591E-7168-4CA6-A95D-BEAF15B3E5AE}"/>
              </a:ext>
            </a:extLst>
          </p:cNvPr>
          <p:cNvSpPr>
            <a:spLocks noGrp="1"/>
          </p:cNvSpPr>
          <p:nvPr/>
        </p:nvSpPr>
        <p:spPr>
          <a:xfrm>
            <a:off x="900000" y="13248000"/>
            <a:ext cx="28476000" cy="39600"/>
          </a:xfrm>
          <a:prstGeom prst="rect">
            <a:avLst/>
          </a:prstGeom>
          <a:solidFill>
            <a:srgbClr val="D3EDF8"/>
          </a:solidFill>
          <a:ln w="0">
            <a:noFill/>
          </a:ln>
        </p:spPr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E3DF8602-58D7-4285-9CE5-DB73A4845399}"/>
              </a:ext>
            </a:extLst>
          </p:cNvPr>
          <p:cNvSpPr>
            <a:spLocks noGrp="1"/>
          </p:cNvSpPr>
          <p:nvPr/>
        </p:nvSpPr>
        <p:spPr>
          <a:xfrm>
            <a:off x="900000" y="13680000"/>
            <a:ext cx="28476000" cy="234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algn="l">
              <a:defRPr sz="2551" b="0">
                <a:solidFill>
                  <a:srgbClr val="72717D"/>
                </a:solidFill>
                <a:latin typeface="Arial"/>
                <a:ea typeface="Arial"/>
                <a:cs typeface="Arial"/>
              </a:defRPr>
            </a:pPr>
            <a:r>
              <a:rPr sz="2551" b="0">
                <a:solidFill>
                  <a:srgbClr val="72717D"/>
                </a:solidFill>
                <a:latin typeface="Arial"/>
                <a:ea typeface="Arial"/>
                <a:cs typeface="Arial"/>
              </a:rPr>
              <a:t>[請填入研究摘要 / Insert your abstract here.]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22500B09-7333-4CF8-9175-7F7AFB8E19CC}"/>
              </a:ext>
            </a:extLst>
          </p:cNvPr>
          <p:cNvSpPr>
            <a:spLocks noGrp="1"/>
          </p:cNvSpPr>
          <p:nvPr/>
        </p:nvSpPr>
        <p:spPr>
          <a:xfrm>
            <a:off x="3240000" y="25632000"/>
            <a:ext cx="23796000" cy="324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algn="ctr">
              <a:defRPr sz="3402" b="0">
                <a:solidFill>
                  <a:srgbClr val="72717D"/>
                </a:solidFill>
                <a:latin typeface="Arial"/>
                <a:ea typeface="Arial"/>
                <a:cs typeface="Arial"/>
              </a:defRPr>
            </a:pPr>
            <a:r>
              <a:rPr sz="3402" b="0">
                <a:solidFill>
                  <a:srgbClr val="72717D"/>
                </a:solidFill>
                <a:latin typeface="Arial"/>
                <a:ea typeface="Arial"/>
                <a:cs typeface="Arial"/>
              </a:rPr>
              <a:t>[研究內容自由編排區]</a:t>
            </a:r>
          </a:p>
          <a:p>
            <a:endParaRPr sz="3402" b="0">
              <a:solidFill>
                <a:srgbClr val="72717D"/>
              </a:solidFill>
              <a:latin typeface="Arial"/>
              <a:ea typeface="Arial"/>
              <a:cs typeface="Arial"/>
            </a:endParaRPr>
          </a:p>
          <a:p>
            <a:pPr algn="ctr">
              <a:defRPr sz="3402" b="0">
                <a:solidFill>
                  <a:srgbClr val="72717D"/>
                </a:solidFill>
                <a:latin typeface="Arial"/>
                <a:ea typeface="Arial"/>
                <a:cs typeface="Arial"/>
              </a:defRPr>
            </a:pPr>
            <a:r>
              <a:rPr sz="3402" b="0">
                <a:solidFill>
                  <a:srgbClr val="72717D"/>
                </a:solidFill>
                <a:latin typeface="Arial"/>
                <a:ea typeface="Arial"/>
                <a:cs typeface="Arial"/>
              </a:rPr>
              <a:t>[Arrange your research content here.]</a:t>
            </a:r>
          </a:p>
        </p:txBody>
      </p:sp>
    </p:spTree>
    <p:extLst>
      <p:ext uri="{BB962C8B-B14F-4D97-AF65-F5344CB8AC3E}">
        <p14:creationId xmlns:p14="http://schemas.microsoft.com/office/powerpoint/2010/main" val="1716321925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183</Words>
  <Application>Microsoft Macintosh PowerPoint</Application>
  <DocSecurity>0</DocSecurity>
  <PresentationFormat>自訂</PresentationFormat>
  <Paragraphs>20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4" baseType="lpstr">
      <vt:lpstr>Arial</vt:lpstr>
      <vt:lpstr>Calibri</vt:lpstr>
      <vt:lpstr>ChatGPT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juyilee@gmail.com</cp:lastModifiedBy>
  <cp:revision>1</cp:revision>
  <dcterms:created xsi:type="dcterms:W3CDTF">2026-09-11T11:38:15Z</dcterms:created>
  <dcterms:modified xsi:type="dcterms:W3CDTF">2026-09-11T12:15:04Z</dcterms:modified>
</cp:coreProperties>
</file>